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FD5B476-653A-4204-AB89-18A5A517FDD2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CEB066F-3CE6-4397-8B1E-D1E71D360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740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B476-653A-4204-AB89-18A5A517FDD2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066F-3CE6-4397-8B1E-D1E71D360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4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B476-653A-4204-AB89-18A5A517FDD2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066F-3CE6-4397-8B1E-D1E71D360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44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B476-653A-4204-AB89-18A5A517FDD2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066F-3CE6-4397-8B1E-D1E71D360A5A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6382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B476-653A-4204-AB89-18A5A517FDD2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066F-3CE6-4397-8B1E-D1E71D360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679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B476-653A-4204-AB89-18A5A517FDD2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066F-3CE6-4397-8B1E-D1E71D360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367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B476-653A-4204-AB89-18A5A517FDD2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066F-3CE6-4397-8B1E-D1E71D360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054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B476-653A-4204-AB89-18A5A517FDD2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066F-3CE6-4397-8B1E-D1E71D360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243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B476-653A-4204-AB89-18A5A517FDD2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066F-3CE6-4397-8B1E-D1E71D360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03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B476-653A-4204-AB89-18A5A517FDD2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066F-3CE6-4397-8B1E-D1E71D360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7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B476-653A-4204-AB89-18A5A517FDD2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066F-3CE6-4397-8B1E-D1E71D360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05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B476-653A-4204-AB89-18A5A517FDD2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066F-3CE6-4397-8B1E-D1E71D360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57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B476-653A-4204-AB89-18A5A517FDD2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066F-3CE6-4397-8B1E-D1E71D360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B476-653A-4204-AB89-18A5A517FDD2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066F-3CE6-4397-8B1E-D1E71D360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91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B476-653A-4204-AB89-18A5A517FDD2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066F-3CE6-4397-8B1E-D1E71D360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99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B476-653A-4204-AB89-18A5A517FDD2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066F-3CE6-4397-8B1E-D1E71D360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71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B476-653A-4204-AB89-18A5A517FDD2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066F-3CE6-4397-8B1E-D1E71D360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31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5B476-653A-4204-AB89-18A5A517FDD2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B066F-3CE6-4397-8B1E-D1E71D360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859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Айболит и растения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</a:t>
            </a:r>
          </a:p>
          <a:p>
            <a:r>
              <a:rPr lang="ru-RU" dirty="0" smtClean="0"/>
              <a:t>МБДОУ Детский сад «Колокольчик»</a:t>
            </a:r>
          </a:p>
          <a:p>
            <a:r>
              <a:rPr lang="ru-RU" dirty="0" smtClean="0"/>
              <a:t>Терехова Людмила Васильевна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212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69591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655" y="312519"/>
            <a:ext cx="4757595" cy="654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91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71" y="365125"/>
            <a:ext cx="3765929" cy="36744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241" y="365125"/>
            <a:ext cx="4988968" cy="38278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237" y="3375855"/>
            <a:ext cx="3381912" cy="301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89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57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9</TotalTime>
  <Words>13</Words>
  <Application>Microsoft Office PowerPoint</Application>
  <PresentationFormat>Широкоэкранный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Tw Cen MT</vt:lpstr>
      <vt:lpstr>Контур</vt:lpstr>
      <vt:lpstr>Айболит и растения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Айболит и растения</dc:title>
  <dc:creator>Виктория</dc:creator>
  <cp:lastModifiedBy>Виктория</cp:lastModifiedBy>
  <cp:revision>2</cp:revision>
  <dcterms:created xsi:type="dcterms:W3CDTF">2021-09-18T18:22:16Z</dcterms:created>
  <dcterms:modified xsi:type="dcterms:W3CDTF">2021-09-18T18:31:48Z</dcterms:modified>
</cp:coreProperties>
</file>