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7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29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8158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9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61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2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5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3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1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7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0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0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2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5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0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75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EA2B2-2CB7-4155-A741-C9BD53EEECA7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EB92E7-9521-4DFB-B64D-469A0BBCB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в страну правил дорожного движения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МБДОУ Детский сад «Колокольчик»</a:t>
            </a:r>
          </a:p>
          <a:p>
            <a:r>
              <a:rPr lang="ru-RU" dirty="0" smtClean="0"/>
              <a:t>Терехова Людмила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8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91" y="81910"/>
            <a:ext cx="4787183" cy="67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2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0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Пропавшие 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15" y="1825625"/>
            <a:ext cx="8447964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8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в историю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923" y="1825625"/>
            <a:ext cx="3429000" cy="428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587" y="1690688"/>
            <a:ext cx="6261549" cy="50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5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4" y="1591100"/>
            <a:ext cx="3102591" cy="3102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508" y="1560214"/>
            <a:ext cx="4219149" cy="3164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643" y="3609169"/>
            <a:ext cx="3749157" cy="2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7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349" y="-97954"/>
            <a:ext cx="4775650" cy="67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9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56" y="-76769"/>
            <a:ext cx="4899286" cy="69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7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592" y="0"/>
            <a:ext cx="4805445" cy="77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094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23</Words>
  <Application>Microsoft Office PowerPoint</Application>
  <PresentationFormat>Широкоэкранный</PresentationFormat>
  <Paragraphs>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Путешествие в страну правил дорожного движения</vt:lpstr>
      <vt:lpstr>Пропавшие знаки</vt:lpstr>
      <vt:lpstr>Презентация PowerPoint</vt:lpstr>
      <vt:lpstr>Путешествие в историю</vt:lpstr>
      <vt:lpstr>Наше 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правил дорожного движения</dc:title>
  <dc:creator>Виктория</dc:creator>
  <cp:lastModifiedBy>Виктория</cp:lastModifiedBy>
  <cp:revision>4</cp:revision>
  <dcterms:created xsi:type="dcterms:W3CDTF">2021-09-17T15:13:15Z</dcterms:created>
  <dcterms:modified xsi:type="dcterms:W3CDTF">2021-09-18T18:21:36Z</dcterms:modified>
</cp:coreProperties>
</file>